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6" r:id="rId1"/>
    <p:sldMasterId id="2147483836" r:id="rId2"/>
    <p:sldMasterId id="2147483812" r:id="rId3"/>
    <p:sldMasterId id="2147483824" r:id="rId4"/>
    <p:sldMasterId id="2147483775" r:id="rId5"/>
    <p:sldMasterId id="2147483760" r:id="rId6"/>
    <p:sldMasterId id="2147483690" r:id="rId7"/>
  </p:sldMasterIdLst>
  <p:notesMasterIdLst>
    <p:notesMasterId r:id="rId14"/>
  </p:notesMasterIdLst>
  <p:handoutMasterIdLst>
    <p:handoutMasterId r:id="rId15"/>
  </p:handoutMasterIdLst>
  <p:sldIdLst>
    <p:sldId id="329" r:id="rId8"/>
    <p:sldId id="336" r:id="rId9"/>
    <p:sldId id="349" r:id="rId10"/>
    <p:sldId id="343" r:id="rId11"/>
    <p:sldId id="347" r:id="rId12"/>
    <p:sldId id="348" r:id="rId13"/>
  </p:sldIdLst>
  <p:sldSz cx="12192000" cy="6858000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6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B9DE"/>
    <a:srgbClr val="4A66AC"/>
    <a:srgbClr val="646A6D"/>
    <a:srgbClr val="841D80"/>
    <a:srgbClr val="FFE699"/>
    <a:srgbClr val="FBB03F"/>
    <a:srgbClr val="0D9344"/>
    <a:srgbClr val="66CCFF"/>
    <a:srgbClr val="00CC66"/>
    <a:srgbClr val="216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7" autoAdjust="0"/>
    <p:restoredTop sz="93015" autoAdjust="0"/>
  </p:normalViewPr>
  <p:slideViewPr>
    <p:cSldViewPr snapToGrid="0" showGuides="1">
      <p:cViewPr varScale="1">
        <p:scale>
          <a:sx n="106" d="100"/>
          <a:sy n="106" d="100"/>
        </p:scale>
        <p:origin x="576" y="114"/>
      </p:cViewPr>
      <p:guideLst>
        <p:guide orient="horz" pos="2659"/>
        <p:guide pos="6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40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00FC5E3-D112-40A4-8755-7E510291E2E7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8483359-C699-4E98-8029-FDD80FFF7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B329C4B8-ADAB-4631-99C9-09FACBCE9F4C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CE611066-E568-4C4C-AEA0-EB5863DACC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E08AD-1273-41C9-82A1-E658C1D4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612608-7E45-4A03-9A3C-1A18846B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56E9A1-A50A-489A-82BE-7F1233FD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034EB7-C47F-48AE-A0CF-A08A5D23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82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E08AD-1273-41C9-82A1-E658C1D4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612608-7E45-4A03-9A3C-1A18846B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56E9A1-A50A-489A-82BE-7F1233FD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034EB7-C47F-48AE-A0CF-A08A5D23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11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3515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031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517974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637650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79431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820250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75115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79159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59112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315522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3643906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6986737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62037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6440650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6149460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иконками в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/>
          <a:srcRect l="39395" t="7303"/>
          <a:stretch/>
        </p:blipFill>
        <p:spPr>
          <a:xfrm>
            <a:off x="6838428" y="1053679"/>
            <a:ext cx="5369989" cy="5804323"/>
          </a:xfrm>
          <a:prstGeom prst="rect">
            <a:avLst/>
          </a:prstGeom>
        </p:spPr>
      </p:pic>
      <p:sp>
        <p:nvSpPr>
          <p:cNvPr id="6" name="Содержимое 2"/>
          <p:cNvSpPr txBox="1"/>
          <p:nvPr userDrawn="1"/>
        </p:nvSpPr>
        <p:spPr>
          <a:xfrm>
            <a:off x="10843828" y="6433921"/>
            <a:ext cx="1164206" cy="326623"/>
          </a:xfrm>
          <a:prstGeom prst="rect">
            <a:avLst/>
          </a:prstGeom>
        </p:spPr>
        <p:txBody>
          <a:bodyPr vert="horz" lIns="104271" tIns="52135" rIns="104271" bIns="52135" rtlCol="0">
            <a:noAutofit/>
          </a:bodyPr>
          <a:lstStyle>
            <a:lvl1pPr marL="370092" indent="-370092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866" indent="-308410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0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8691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</a:pPr>
            <a:fld id="{6CA9F830-AB22-4816-AA96-B85E8087DFB6}" type="slidenum">
              <a:rPr kumimoji="0" lang="ru-RU" sz="1700" b="0" i="0" u="none" strike="noStrike" kern="1200" cap="none" spc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latin typeface="Arial "/>
                <a:ea typeface="Verdana" pitchFamily="34" charset="0"/>
                <a:cs typeface="+mn-cs"/>
              </a:rPr>
              <a:t>‹#›</a:t>
            </a:fld>
            <a:endParaRPr kumimoji="0" lang="ru-RU" sz="1600" b="0" i="0" u="none" strike="noStrike" kern="1200" cap="none" spc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latin typeface="Arial 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878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14601-080F-4C6B-8614-58121F21F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178EB-30DA-4DC7-9C79-8842E4C7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608C4D-64A3-450D-8B17-95634AAE3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B7AF1B-528E-48CA-A6EB-208D4A14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33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E08AD-1273-41C9-82A1-E658C1D4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612608-7E45-4A03-9A3C-1A18846B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56E9A1-A50A-489A-82BE-7F1233FD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034EB7-C47F-48AE-A0CF-A08A5D23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7625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833147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93384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03857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7852500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055958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385140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446448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671854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382787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иконками в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/>
          <a:srcRect l="39395" t="7303"/>
          <a:stretch/>
        </p:blipFill>
        <p:spPr>
          <a:xfrm>
            <a:off x="6838428" y="1053679"/>
            <a:ext cx="5369989" cy="5804323"/>
          </a:xfrm>
          <a:prstGeom prst="rect">
            <a:avLst/>
          </a:prstGeom>
        </p:spPr>
      </p:pic>
      <p:sp>
        <p:nvSpPr>
          <p:cNvPr id="6" name="Содержимое 2"/>
          <p:cNvSpPr txBox="1"/>
          <p:nvPr userDrawn="1"/>
        </p:nvSpPr>
        <p:spPr>
          <a:xfrm>
            <a:off x="10843828" y="6433921"/>
            <a:ext cx="1164206" cy="326623"/>
          </a:xfrm>
          <a:prstGeom prst="rect">
            <a:avLst/>
          </a:prstGeom>
        </p:spPr>
        <p:txBody>
          <a:bodyPr vert="horz" lIns="104271" tIns="52135" rIns="104271" bIns="52135" rtlCol="0">
            <a:noAutofit/>
          </a:bodyPr>
          <a:lstStyle>
            <a:lvl1pPr marL="370092" indent="-370092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866" indent="-308410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0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8691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</a:pPr>
            <a:fld id="{6CA9F830-AB22-4816-AA96-B85E8087DFB6}" type="slidenum">
              <a:rPr kumimoji="0" lang="ru-RU" sz="1700" b="0" i="0" u="none" strike="noStrike" kern="1200" cap="none" spc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latin typeface="Arial "/>
                <a:ea typeface="Verdana" pitchFamily="34" charset="0"/>
                <a:cs typeface="+mn-cs"/>
              </a:rPr>
              <a:t>‹#›</a:t>
            </a:fld>
            <a:endParaRPr kumimoji="0" lang="ru-RU" sz="1600" b="0" i="0" u="none" strike="noStrike" kern="1200" cap="none" spc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latin typeface="Arial 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671061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14601-080F-4C6B-8614-58121F21F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178EB-30DA-4DC7-9C79-8842E4C7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608C4D-64A3-450D-8B17-95634AAE3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B7AF1B-528E-48CA-A6EB-208D4A14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47061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E08AD-1273-41C9-82A1-E658C1D4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612608-7E45-4A03-9A3C-1A18846B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56E9A1-A50A-489A-82BE-7F1233FD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034EB7-C47F-48AE-A0CF-A08A5D23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1775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17056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0704166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714594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8578582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194675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694632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27711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728575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882627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631845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иконками в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/>
          <a:srcRect l="39395" t="7303"/>
          <a:stretch/>
        </p:blipFill>
        <p:spPr>
          <a:xfrm>
            <a:off x="6838428" y="1053679"/>
            <a:ext cx="5369989" cy="5804323"/>
          </a:xfrm>
          <a:prstGeom prst="rect">
            <a:avLst/>
          </a:prstGeom>
        </p:spPr>
      </p:pic>
      <p:sp>
        <p:nvSpPr>
          <p:cNvPr id="6" name="Содержимое 2"/>
          <p:cNvSpPr txBox="1"/>
          <p:nvPr userDrawn="1"/>
        </p:nvSpPr>
        <p:spPr>
          <a:xfrm>
            <a:off x="10843828" y="6433921"/>
            <a:ext cx="1164206" cy="326623"/>
          </a:xfrm>
          <a:prstGeom prst="rect">
            <a:avLst/>
          </a:prstGeom>
        </p:spPr>
        <p:txBody>
          <a:bodyPr vert="horz" lIns="104271" tIns="52135" rIns="104271" bIns="52135" rtlCol="0">
            <a:noAutofit/>
          </a:bodyPr>
          <a:lstStyle>
            <a:lvl1pPr marL="370092" indent="-370092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866" indent="-308410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0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8691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</a:pPr>
            <a:fld id="{6CA9F830-AB22-4816-AA96-B85E8087DFB6}" type="slidenum">
              <a:rPr kumimoji="0" lang="ru-RU" sz="1700" b="0" i="0" u="none" strike="noStrike" kern="1200" cap="none" spc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latin typeface="Arial "/>
                <a:ea typeface="Verdana" pitchFamily="34" charset="0"/>
                <a:cs typeface="+mn-cs"/>
              </a:rPr>
              <a:t>‹#›</a:t>
            </a:fld>
            <a:endParaRPr kumimoji="0" lang="ru-RU" sz="1600" b="0" i="0" u="none" strike="noStrike" kern="1200" cap="none" spc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latin typeface="Arial 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8018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14601-080F-4C6B-8614-58121F21F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178EB-30DA-4DC7-9C79-8842E4C7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608C4D-64A3-450D-8B17-95634AAE3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B7AF1B-528E-48CA-A6EB-208D4A14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66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239825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lv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317949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474178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</p:spPr>
        <p:txBody>
          <a:bodyPr lIns="91440" rIns="91440" anchor="t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03844"/>
      </p:ext>
    </p:extLst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068103"/>
      </p:ext>
    </p:extLst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938084"/>
      </p:ext>
    </p:extLst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525244"/>
      </p:ext>
    </p:extLst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00577"/>
      </p:ext>
    </p:extLst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380698"/>
      </p:ext>
    </p:extLst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257812"/>
      </p:ext>
    </p:extLst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38516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499223"/>
      </p:ext>
    </p:extLst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80490"/>
      </p:ext>
    </p:extLst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иконками в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/>
          <a:srcRect l="39395" t="7303"/>
          <a:stretch/>
        </p:blipFill>
        <p:spPr>
          <a:xfrm>
            <a:off x="6838428" y="1053679"/>
            <a:ext cx="5369989" cy="5804323"/>
          </a:xfrm>
          <a:prstGeom prst="rect">
            <a:avLst/>
          </a:prstGeom>
        </p:spPr>
      </p:pic>
      <p:sp>
        <p:nvSpPr>
          <p:cNvPr id="6" name="Содержимое 2"/>
          <p:cNvSpPr txBox="1"/>
          <p:nvPr userDrawn="1"/>
        </p:nvSpPr>
        <p:spPr>
          <a:xfrm>
            <a:off x="10843828" y="6433921"/>
            <a:ext cx="1164206" cy="326623"/>
          </a:xfrm>
          <a:prstGeom prst="rect">
            <a:avLst/>
          </a:prstGeom>
        </p:spPr>
        <p:txBody>
          <a:bodyPr vert="horz" lIns="104271" tIns="52135" rIns="104271" bIns="52135" rtlCol="0">
            <a:noAutofit/>
          </a:bodyPr>
          <a:lstStyle>
            <a:lvl1pPr marL="370092" indent="-370092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866" indent="-308410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0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8691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</a:pPr>
            <a:fld id="{6CA9F830-AB22-4816-AA96-B85E8087DFB6}" type="slidenum">
              <a:rPr kumimoji="0" lang="ru-RU" sz="1700" b="0" i="0" u="none" strike="noStrike" kern="1200" cap="none" spc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latin typeface="Arial "/>
                <a:ea typeface="Verdana" pitchFamily="34" charset="0"/>
                <a:cs typeface="+mn-cs"/>
              </a:rPr>
              <a:t>‹#›</a:t>
            </a:fld>
            <a:endParaRPr kumimoji="0" lang="ru-RU" sz="1600" b="0" i="0" u="none" strike="noStrike" kern="1200" cap="none" spc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latin typeface="Arial 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21350"/>
      </p:ext>
    </p:extLst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14601-080F-4C6B-8614-58121F21F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178EB-30DA-4DC7-9C79-8842E4C7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608C4D-64A3-450D-8B17-95634AAE3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B7AF1B-528E-48CA-A6EB-208D4A14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4012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lv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591177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marL="0"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6055633"/>
      </p:ext>
    </p:extLst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</p:spPr>
        <p:txBody>
          <a:bodyPr lIns="91440" rIns="91440" anchor="t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856124"/>
      </p:ext>
    </p:extLst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8437785"/>
      </p:ext>
    </p:extLst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316443"/>
      </p:ext>
    </p:extLst>
  </p:cSld>
  <p:clrMapOvr>
    <a:masterClrMapping/>
  </p:clrMapOvr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36073"/>
      </p:ext>
    </p:extLst>
  </p:cSld>
  <p:clrMapOvr>
    <a:masterClrMapping/>
  </p:clrMapOvr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69696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002272"/>
      </p:ext>
    </p:extLst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/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242852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242852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2522980"/>
      </p:ext>
    </p:extLst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604387"/>
      </p:ext>
    </p:extLst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502357"/>
      </p:ext>
    </p:extLst>
  </p:cSld>
  <p:clrMapOvr>
    <a:masterClrMapping/>
  </p:clrMapOvr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  <a:prstGeom prst="rect">
            <a:avLst/>
          </a:prstGeo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208465"/>
      </p:ext>
    </p:extLst>
  </p:cSld>
  <p:clrMapOvr>
    <a:masterClrMapping/>
  </p:clrMapOvr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иконками в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/>
          <a:srcRect l="39395" t="7303"/>
          <a:stretch/>
        </p:blipFill>
        <p:spPr>
          <a:xfrm>
            <a:off x="6838428" y="1053679"/>
            <a:ext cx="5369989" cy="5804323"/>
          </a:xfrm>
          <a:prstGeom prst="rect">
            <a:avLst/>
          </a:prstGeom>
        </p:spPr>
      </p:pic>
      <p:sp>
        <p:nvSpPr>
          <p:cNvPr id="6" name="Содержимое 2"/>
          <p:cNvSpPr txBox="1"/>
          <p:nvPr userDrawn="1"/>
        </p:nvSpPr>
        <p:spPr>
          <a:xfrm>
            <a:off x="10843828" y="6433921"/>
            <a:ext cx="1164206" cy="326623"/>
          </a:xfrm>
          <a:prstGeom prst="rect">
            <a:avLst/>
          </a:prstGeom>
        </p:spPr>
        <p:txBody>
          <a:bodyPr vert="horz" lIns="104271" tIns="52135" rIns="104271" bIns="52135" rtlCol="0">
            <a:noAutofit/>
          </a:bodyPr>
          <a:lstStyle>
            <a:lvl1pPr marL="370092" indent="-370092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866" indent="-308410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0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8691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</a:pPr>
            <a:fld id="{6CA9F830-AB22-4816-AA96-B85E8087DFB6}" type="slidenum">
              <a:rPr kumimoji="0" lang="ru-RU" sz="1700" b="0" i="0" u="none" strike="noStrike" kern="1200" cap="none" spc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latin typeface="Arial "/>
                <a:ea typeface="Verdana" pitchFamily="34" charset="0"/>
                <a:cs typeface="+mn-cs"/>
              </a:rPr>
              <a:t>‹#›</a:t>
            </a:fld>
            <a:endParaRPr kumimoji="0" lang="ru-RU" sz="1600" b="0" i="0" u="none" strike="noStrike" kern="1200" cap="none" spc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latin typeface="Arial 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896469"/>
      </p:ext>
    </p:extLst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14601-080F-4C6B-8614-58121F21F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A178EB-30DA-4DC7-9C79-8842E4C73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7608C4D-64A3-450D-8B17-95634AAE3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B7AF1B-528E-48CA-A6EB-208D4A14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44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99146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64269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203810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139464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67398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983238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2053507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107423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8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48" r:id="rId2"/>
    <p:sldLayoutId id="2147483750" r:id="rId3"/>
    <p:sldLayoutId id="2147483751" r:id="rId4"/>
    <p:sldLayoutId id="2147483753" r:id="rId5"/>
    <p:sldLayoutId id="2147483754" r:id="rId6"/>
    <p:sldLayoutId id="2147483755" r:id="rId7"/>
    <p:sldLayoutId id="2147483756" r:id="rId8"/>
    <p:sldLayoutId id="2147483757" r:id="rId9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203810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139464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67398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965986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2044881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107423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35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203810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139464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67398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965986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2044881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107423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55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203810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139464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67398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965986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2044881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107423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67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203810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139464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67398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965986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2044881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107423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98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FDEF377-C442-4D97-82C1-B678E4E18A97}"/>
              </a:ext>
            </a:extLst>
          </p:cNvPr>
          <p:cNvCxnSpPr/>
          <p:nvPr userDrawn="1"/>
        </p:nvCxnSpPr>
        <p:spPr>
          <a:xfrm>
            <a:off x="402208" y="60382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CC5C153-39C9-44BF-9733-82ABC8F1C483}"/>
              </a:ext>
            </a:extLst>
          </p:cNvPr>
          <p:cNvCxnSpPr>
            <a:cxnSpLocks/>
          </p:cNvCxnSpPr>
          <p:nvPr userDrawn="1"/>
        </p:nvCxnSpPr>
        <p:spPr>
          <a:xfrm>
            <a:off x="277483" y="286600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69B8D41-D62B-442A-AF82-34CB03BF1EF9}"/>
              </a:ext>
            </a:extLst>
          </p:cNvPr>
          <p:cNvCxnSpPr>
            <a:cxnSpLocks/>
          </p:cNvCxnSpPr>
          <p:nvPr userDrawn="1"/>
        </p:nvCxnSpPr>
        <p:spPr>
          <a:xfrm>
            <a:off x="162284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19D9E76-46E7-483F-83A8-7F88EAAF6F40}"/>
              </a:ext>
            </a:extLst>
          </p:cNvPr>
          <p:cNvCxnSpPr/>
          <p:nvPr userDrawn="1"/>
        </p:nvCxnSpPr>
        <p:spPr>
          <a:xfrm>
            <a:off x="11853846" y="90169"/>
            <a:ext cx="0" cy="618172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B9CA3F3-E732-4AF0-A4D7-D77670DDB8A7}"/>
              </a:ext>
            </a:extLst>
          </p:cNvPr>
          <p:cNvCxnSpPr>
            <a:cxnSpLocks/>
          </p:cNvCxnSpPr>
          <p:nvPr userDrawn="1"/>
        </p:nvCxnSpPr>
        <p:spPr>
          <a:xfrm>
            <a:off x="11949995" y="286599"/>
            <a:ext cx="0" cy="585787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D572662-BB23-459F-8301-1A05897B07FB}"/>
              </a:ext>
            </a:extLst>
          </p:cNvPr>
          <p:cNvCxnSpPr>
            <a:cxnSpLocks/>
          </p:cNvCxnSpPr>
          <p:nvPr userDrawn="1"/>
        </p:nvCxnSpPr>
        <p:spPr>
          <a:xfrm>
            <a:off x="12029789" y="554372"/>
            <a:ext cx="0" cy="5322335"/>
          </a:xfrm>
          <a:prstGeom prst="line">
            <a:avLst/>
          </a:prstGeom>
          <a:ln>
            <a:solidFill>
              <a:srgbClr val="90B9D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27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00206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021DAD5B-4892-43BB-B2F6-3E3360EB12C3}" type="datetimeFigureOut">
              <a:rPr kumimoji="0" lang="ru-RU" sz="90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28.10.2025</a:t>
            </a:fld>
            <a:endParaRPr kumimoji="0" lang="ru-RU" sz="90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endParaRPr kumimoji="0" lang="ru-RU" sz="900" b="0" i="0" u="none" strike="noStrike" kern="1200" cap="all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fld id="{7D2BA411-2292-4C7E-91D7-FA49364F1ED7}" type="slidenum">
              <a:rPr kumimoji="0" lang="ru-RU" sz="1050" b="0" i="0" u="none" strike="noStrike" kern="1200" cap="none" spc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latin typeface="Calibri" panose="020F0502020204030204" pitchFamily="34" charset="0"/>
                <a:ea typeface="+mn-ea"/>
                <a:cs typeface="+mn-cs"/>
              </a:rPr>
              <a:t>‹#›</a:t>
            </a:fld>
            <a:endParaRPr kumimoji="0" lang="ru-RU" sz="1050" b="0" i="0" u="none" strike="noStrike" kern="1200" cap="none" spc="0" baseline="0" noProof="0">
              <a:ln>
                <a:noFill/>
              </a:ln>
              <a:solidFill>
                <a:srgbClr val="FFFFFF"/>
              </a:solidFill>
              <a:effectLst/>
              <a:uLn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66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124F99-02E2-4B91-BF66-9DC75107576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</a:blip>
          <a:srcRect/>
          <a:stretch>
            <a:fillRect/>
          </a:stretch>
        </p:blipFill>
        <p:spPr>
          <a:xfrm>
            <a:off x="3010419" y="2451542"/>
            <a:ext cx="6171161" cy="316125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1BE90-98FD-49EC-99AB-001DB6C05A30}"/>
              </a:ext>
            </a:extLst>
          </p:cNvPr>
          <p:cNvSpPr/>
          <p:nvPr/>
        </p:nvSpPr>
        <p:spPr>
          <a:xfrm>
            <a:off x="0" y="5554905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Зимина Инесса Владиславовна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иностранного языка МАОУ СОШ №94 города Тюмени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08DE5733-5FD1-446C-954D-78376E82D3A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8000"/>
          </a:blip>
          <a:srcRect/>
          <a:stretch>
            <a:fillRect/>
          </a:stretch>
        </p:blipFill>
        <p:spPr>
          <a:xfrm>
            <a:off x="4994781" y="159425"/>
            <a:ext cx="2202435" cy="2228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3CF75A-92BB-4C6D-96EF-28B979E55A45}"/>
              </a:ext>
            </a:extLst>
          </p:cNvPr>
          <p:cNvSpPr txBox="1"/>
          <p:nvPr/>
        </p:nvSpPr>
        <p:spPr>
          <a:xfrm>
            <a:off x="199177" y="1425249"/>
            <a:ext cx="12192000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ПЕДАГОГИЧЕСКИЙ УРОК</a:t>
            </a:r>
            <a:b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 методический день</a:t>
            </a:r>
          </a:p>
          <a:p>
            <a:pPr algn="ctr"/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495CB84-2A4F-4806-BF05-B400A85C6919}"/>
              </a:ext>
            </a:extLst>
          </p:cNvPr>
          <p:cNvCxnSpPr/>
          <p:nvPr/>
        </p:nvCxnSpPr>
        <p:spPr>
          <a:xfrm>
            <a:off x="392783" y="5612800"/>
            <a:ext cx="1140643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F0E8404-F4D5-432C-A0A8-9F7D7699FFD4}"/>
              </a:ext>
            </a:extLst>
          </p:cNvPr>
          <p:cNvSpPr txBox="1"/>
          <p:nvPr/>
        </p:nvSpPr>
        <p:spPr>
          <a:xfrm>
            <a:off x="5228732" y="6441847"/>
            <a:ext cx="1734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Тюмень 2025</a:t>
            </a:r>
          </a:p>
        </p:txBody>
      </p:sp>
    </p:spTree>
    <p:extLst>
      <p:ext uri="{BB962C8B-B14F-4D97-AF65-F5344CB8AC3E}">
        <p14:creationId xmlns:p14="http://schemas.microsoft.com/office/powerpoint/2010/main" val="173542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4F2DCC-847C-4CDA-8628-A03F7DF6381F}"/>
              </a:ext>
            </a:extLst>
          </p:cNvPr>
          <p:cNvSpPr txBox="1"/>
          <p:nvPr/>
        </p:nvSpPr>
        <p:spPr>
          <a:xfrm>
            <a:off x="4070415" y="129930"/>
            <a:ext cx="40511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УРОКА: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3845EE-E996-4CB7-BA63-EDB8B895B329}"/>
              </a:ext>
            </a:extLst>
          </p:cNvPr>
          <p:cNvSpPr txBox="1"/>
          <p:nvPr/>
        </p:nvSpPr>
        <p:spPr>
          <a:xfrm>
            <a:off x="216816" y="898723"/>
            <a:ext cx="11764652" cy="4109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</a:t>
            </a: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Знакомство учащихся с биографиями  известных людей своей страны и страны изучаемого языка, расширяя кругозор и обогащая знания по истории и культуре. Развитие умения вести монологическое </a:t>
            </a:r>
            <a:r>
              <a:rPr lang="ru-RU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выссказывание</a:t>
            </a: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на английском языке, используя новые слова и выражения.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Развивающие</a:t>
            </a: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 Развитие коммуникативных способностей через диалоги и монологи учеников о выдающихся людях.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Совершенствование навыков аудирования и восприятия речи на слух.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Повышение уровня владения языком путем обсуждения личных впечатлений от историй успеха известных людей.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Развитие критического мышления, способности анализировать и сопоставлять факты биографии разных деятелей, выделение главного , обоснование  выводов относительно значимости вклада каждого героя в развитие общества.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Воспитательные</a:t>
            </a:r>
            <a:r>
              <a:rPr lang="ru-RU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Воспитание уважения и интереса к наследию собственной страны и стран изучаемого языка, развивать чувство гордости за выдающихся соотечественников .</a:t>
            </a:r>
          </a:p>
        </p:txBody>
      </p:sp>
      <p:pic>
        <p:nvPicPr>
          <p:cNvPr id="7" name="Объект 3">
            <a:extLst>
              <a:ext uri="{FF2B5EF4-FFF2-40B4-BE49-F238E27FC236}">
                <a16:creationId xmlns:a16="http://schemas.microsoft.com/office/drawing/2014/main" id="{2231D3D4-B6D3-44BF-9BC1-D157A5E671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8000"/>
          </a:blip>
          <a:srcRect/>
          <a:stretch>
            <a:fillRect/>
          </a:stretch>
        </p:blipFill>
        <p:spPr>
          <a:xfrm>
            <a:off x="210532" y="14171"/>
            <a:ext cx="928391" cy="93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4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5FD376-DCC1-4D0A-BB05-8FF42DA9A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76523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Задачи урока</a:t>
            </a:r>
            <a:br>
              <a:rPr lang="ru-RU" sz="40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развить навыки изучающего чтения; </a:t>
            </a:r>
            <a:b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освоить тематическую лексику через контекст;</a:t>
            </a:r>
            <a:b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развить навыки монологической речи ;</a:t>
            </a:r>
            <a:b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развить навыки продуктивного письма — написание статьи об удивительном человеке(по плану)</a:t>
            </a:r>
            <a:br>
              <a:rPr lang="ru-RU" sz="24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24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2F1327-B4CC-4474-9A3B-DF70EFCB4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88383"/>
            <a:ext cx="926672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9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DEFE11-FB4C-47A8-A19B-1EC7F8B6C239}"/>
              </a:ext>
            </a:extLst>
          </p:cNvPr>
          <p:cNvSpPr txBox="1"/>
          <p:nvPr/>
        </p:nvSpPr>
        <p:spPr>
          <a:xfrm>
            <a:off x="2519362" y="0"/>
            <a:ext cx="71532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>ПЛАНИРУЕМЫЕ РЕЗУЛЬТАТЫ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32246E-3ED6-4859-9D41-F47768512AE1}"/>
              </a:ext>
            </a:extLst>
          </p:cNvPr>
          <p:cNvSpPr txBox="1"/>
          <p:nvPr/>
        </p:nvSpPr>
        <p:spPr>
          <a:xfrm>
            <a:off x="209549" y="765036"/>
            <a:ext cx="11772900" cy="4438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Создавать разные виды монологических высказываний (описание, в том числе характеристика, повествование (сообщение) с вербальными и (или) зрительными опорами в рамках тематического содержания речи (объем монологического высказывания - 8 - 9 фраз)</a:t>
            </a:r>
          </a:p>
          <a:p>
            <a:pPr algn="just">
              <a:lnSpc>
                <a:spcPct val="200000"/>
              </a:lnSpc>
            </a:pPr>
            <a:r>
              <a:rPr lang="ru-RU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Создавать небольшое письменное высказывание с использованием образца, плана, ключевых слов (объем высказывания - до 90 слов)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проверяемых требованиях к результатам освоения основной образовательной программы (7 класс) это пункт 1.1.2-1.1.3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48B35899-8221-41B7-B6EF-02E8787108C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8000"/>
          </a:blip>
          <a:srcRect/>
          <a:stretch>
            <a:fillRect/>
          </a:stretch>
        </p:blipFill>
        <p:spPr>
          <a:xfrm>
            <a:off x="210532" y="14171"/>
            <a:ext cx="928391" cy="93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4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2D6D66E-4381-42FB-9081-8CF2F8D6BEFE}"/>
              </a:ext>
            </a:extLst>
          </p:cNvPr>
          <p:cNvSpPr txBox="1"/>
          <p:nvPr/>
        </p:nvSpPr>
        <p:spPr>
          <a:xfrm>
            <a:off x="1331929" y="88710"/>
            <a:ext cx="95281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ДОСТИЖЕНИЕ ТРИЕДИНОЙ ЦЕЛИ УРОКА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000268-B46C-4598-94AB-87CEA25DE225}"/>
              </a:ext>
            </a:extLst>
          </p:cNvPr>
          <p:cNvSpPr txBox="1"/>
          <p:nvPr/>
        </p:nvSpPr>
        <p:spPr>
          <a:xfrm>
            <a:off x="227811" y="863892"/>
            <a:ext cx="11715949" cy="2741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→ ЗАДАЧИ → ПЛАНИРУЕМЫЕ РЕЗУЛЬТАТЫ;</a:t>
            </a:r>
          </a:p>
          <a:p>
            <a:pPr marL="285750" indent="-28575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обучения и подбор учебных заданий;</a:t>
            </a:r>
          </a:p>
          <a:p>
            <a:pPr marL="285750" indent="-28575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результатов проверяемым требованиях к результатам освоения основной образовательной программы. </a:t>
            </a:r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7FD59289-E3D5-43D2-80BA-1907C488AE4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8000"/>
          </a:blip>
          <a:srcRect/>
          <a:stretch>
            <a:fillRect/>
          </a:stretch>
        </p:blipFill>
        <p:spPr>
          <a:xfrm>
            <a:off x="210532" y="14171"/>
            <a:ext cx="928391" cy="93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72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124F99-02E2-4B91-BF66-9DC75107576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</a:blip>
          <a:srcRect/>
          <a:stretch>
            <a:fillRect/>
          </a:stretch>
        </p:blipFill>
        <p:spPr>
          <a:xfrm>
            <a:off x="3010419" y="2451542"/>
            <a:ext cx="6171161" cy="316125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1BE90-98FD-49EC-99AB-001DB6C05A30}"/>
              </a:ext>
            </a:extLst>
          </p:cNvPr>
          <p:cNvSpPr/>
          <p:nvPr/>
        </p:nvSpPr>
        <p:spPr>
          <a:xfrm>
            <a:off x="0" y="5554905"/>
            <a:ext cx="1219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Зимина Инесса Владиславовна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иностранного языка МАОУ СОШ №94 города Тюмени</a:t>
            </a: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08DE5733-5FD1-446C-954D-78376E82D3A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8000"/>
          </a:blip>
          <a:srcRect/>
          <a:stretch>
            <a:fillRect/>
          </a:stretch>
        </p:blipFill>
        <p:spPr>
          <a:xfrm>
            <a:off x="4994781" y="159425"/>
            <a:ext cx="2202435" cy="2228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3CF75A-92BB-4C6D-96EF-28B979E55A45}"/>
              </a:ext>
            </a:extLst>
          </p:cNvPr>
          <p:cNvSpPr txBox="1"/>
          <p:nvPr/>
        </p:nvSpPr>
        <p:spPr>
          <a:xfrm>
            <a:off x="-2" y="3680058"/>
            <a:ext cx="12192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spc="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495CB84-2A4F-4806-BF05-B400A85C6919}"/>
              </a:ext>
            </a:extLst>
          </p:cNvPr>
          <p:cNvCxnSpPr/>
          <p:nvPr/>
        </p:nvCxnSpPr>
        <p:spPr>
          <a:xfrm>
            <a:off x="392783" y="5612800"/>
            <a:ext cx="11406433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710089"/>
      </p:ext>
    </p:extLst>
  </p:cSld>
  <p:clrMapOvr>
    <a:masterClrMapping/>
  </p:clrMapOvr>
</p:sld>
</file>

<file path=ppt/theme/theme1.xml><?xml version="1.0" encoding="utf-8"?>
<a:theme xmlns:a="http://schemas.openxmlformats.org/drawingml/2006/main" name="7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4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12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13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9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6.xml><?xml version="1.0" encoding="utf-8"?>
<a:theme xmlns:a="http://schemas.openxmlformats.org/drawingml/2006/main" name="8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7.xml><?xml version="1.0" encoding="utf-8"?>
<a:theme xmlns:a="http://schemas.openxmlformats.org/drawingml/2006/main" name="3_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13470</TotalTime>
  <Words>313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9" baseType="lpstr">
      <vt:lpstr>Arial</vt:lpstr>
      <vt:lpstr>Arial </vt:lpstr>
      <vt:lpstr>Calibri</vt:lpstr>
      <vt:lpstr>Calibri Light</vt:lpstr>
      <vt:lpstr>Verdana</vt:lpstr>
      <vt:lpstr>Wingdings</vt:lpstr>
      <vt:lpstr>7_Ретро</vt:lpstr>
      <vt:lpstr>14_Ретро</vt:lpstr>
      <vt:lpstr>12_Ретро</vt:lpstr>
      <vt:lpstr>13_Ретро</vt:lpstr>
      <vt:lpstr>9_Ретро</vt:lpstr>
      <vt:lpstr>8_Ретро</vt:lpstr>
      <vt:lpstr>3_Ретро</vt:lpstr>
      <vt:lpstr>Презентация PowerPoint</vt:lpstr>
      <vt:lpstr>Презентация PowerPoint</vt:lpstr>
      <vt:lpstr>Задачи урока развить навыки изучающего чтения;  освоить тематическую лексику через контекст; развить навыки монологической речи ; развить навыки продуктивного письма — написание статьи об удивительном человеке(по плану)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197</cp:revision>
  <cp:lastPrinted>2022-06-06T14:25:11Z</cp:lastPrinted>
  <dcterms:created xsi:type="dcterms:W3CDTF">2022-02-03T08:56:00Z</dcterms:created>
  <dcterms:modified xsi:type="dcterms:W3CDTF">2025-10-28T10:41:14Z</dcterms:modified>
</cp:coreProperties>
</file>